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21396325" cy="302672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1F497D"/>
    <a:srgbClr val="76923C"/>
    <a:srgbClr val="5859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0" autoAdjust="0"/>
    <p:restoredTop sz="94660"/>
  </p:normalViewPr>
  <p:slideViewPr>
    <p:cSldViewPr snapToGrid="0">
      <p:cViewPr varScale="1">
        <p:scale>
          <a:sx n="25" d="100"/>
          <a:sy n="25" d="100"/>
        </p:scale>
        <p:origin x="314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4725" y="4953466"/>
            <a:ext cx="18186876" cy="10537496"/>
          </a:xfrm>
        </p:spPr>
        <p:txBody>
          <a:bodyPr anchor="b"/>
          <a:lstStyle>
            <a:lvl1pPr algn="ctr">
              <a:defRPr sz="140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4541" y="15897328"/>
            <a:ext cx="16047244" cy="7307583"/>
          </a:xfrm>
        </p:spPr>
        <p:txBody>
          <a:bodyPr/>
          <a:lstStyle>
            <a:lvl1pPr marL="0" indent="0" algn="ctr">
              <a:buNone/>
              <a:defRPr sz="5616"/>
            </a:lvl1pPr>
            <a:lvl2pPr marL="1069802" indent="0" algn="ctr">
              <a:buNone/>
              <a:defRPr sz="4680"/>
            </a:lvl2pPr>
            <a:lvl3pPr marL="2139605" indent="0" algn="ctr">
              <a:buNone/>
              <a:defRPr sz="4212"/>
            </a:lvl3pPr>
            <a:lvl4pPr marL="3209407" indent="0" algn="ctr">
              <a:buNone/>
              <a:defRPr sz="3744"/>
            </a:lvl4pPr>
            <a:lvl5pPr marL="4279209" indent="0" algn="ctr">
              <a:buNone/>
              <a:defRPr sz="3744"/>
            </a:lvl5pPr>
            <a:lvl6pPr marL="5349011" indent="0" algn="ctr">
              <a:buNone/>
              <a:defRPr sz="3744"/>
            </a:lvl6pPr>
            <a:lvl7pPr marL="6418814" indent="0" algn="ctr">
              <a:buNone/>
              <a:defRPr sz="3744"/>
            </a:lvl7pPr>
            <a:lvl8pPr marL="7488616" indent="0" algn="ctr">
              <a:buNone/>
              <a:defRPr sz="3744"/>
            </a:lvl8pPr>
            <a:lvl9pPr marL="8558418" indent="0" algn="ctr">
              <a:buNone/>
              <a:defRPr sz="374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D553E-81EF-4C3B-A7A6-97E665EA8229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0C561-0BD9-4CCA-8A2C-6629D5B60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30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D553E-81EF-4C3B-A7A6-97E665EA8229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0C561-0BD9-4CCA-8A2C-6629D5B60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37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11746" y="1611452"/>
            <a:ext cx="4613583" cy="25650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998" y="1611452"/>
            <a:ext cx="13573294" cy="25650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D553E-81EF-4C3B-A7A6-97E665EA8229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0C561-0BD9-4CCA-8A2C-6629D5B60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42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D553E-81EF-4C3B-A7A6-97E665EA8229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0C561-0BD9-4CCA-8A2C-6629D5B60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453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9855" y="7545809"/>
            <a:ext cx="18454330" cy="12590343"/>
          </a:xfrm>
        </p:spPr>
        <p:txBody>
          <a:bodyPr anchor="b"/>
          <a:lstStyle>
            <a:lvl1pPr>
              <a:defRPr sz="1403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9855" y="20255262"/>
            <a:ext cx="18454330" cy="6620964"/>
          </a:xfrm>
        </p:spPr>
        <p:txBody>
          <a:bodyPr/>
          <a:lstStyle>
            <a:lvl1pPr marL="0" indent="0">
              <a:buNone/>
              <a:defRPr sz="5616">
                <a:solidFill>
                  <a:schemeClr val="tx1"/>
                </a:solidFill>
              </a:defRPr>
            </a:lvl1pPr>
            <a:lvl2pPr marL="1069802" indent="0">
              <a:buNone/>
              <a:defRPr sz="4680">
                <a:solidFill>
                  <a:schemeClr val="tx1">
                    <a:tint val="75000"/>
                  </a:schemeClr>
                </a:solidFill>
              </a:defRPr>
            </a:lvl2pPr>
            <a:lvl3pPr marL="2139605" indent="0">
              <a:buNone/>
              <a:defRPr sz="4212">
                <a:solidFill>
                  <a:schemeClr val="tx1">
                    <a:tint val="75000"/>
                  </a:schemeClr>
                </a:solidFill>
              </a:defRPr>
            </a:lvl3pPr>
            <a:lvl4pPr marL="3209407" indent="0">
              <a:buNone/>
              <a:defRPr sz="3744">
                <a:solidFill>
                  <a:schemeClr val="tx1">
                    <a:tint val="75000"/>
                  </a:schemeClr>
                </a:solidFill>
              </a:defRPr>
            </a:lvl4pPr>
            <a:lvl5pPr marL="4279209" indent="0">
              <a:buNone/>
              <a:defRPr sz="3744">
                <a:solidFill>
                  <a:schemeClr val="tx1">
                    <a:tint val="75000"/>
                  </a:schemeClr>
                </a:solidFill>
              </a:defRPr>
            </a:lvl5pPr>
            <a:lvl6pPr marL="5349011" indent="0">
              <a:buNone/>
              <a:defRPr sz="3744">
                <a:solidFill>
                  <a:schemeClr val="tx1">
                    <a:tint val="75000"/>
                  </a:schemeClr>
                </a:solidFill>
              </a:defRPr>
            </a:lvl6pPr>
            <a:lvl7pPr marL="6418814" indent="0">
              <a:buNone/>
              <a:defRPr sz="3744">
                <a:solidFill>
                  <a:schemeClr val="tx1">
                    <a:tint val="75000"/>
                  </a:schemeClr>
                </a:solidFill>
              </a:defRPr>
            </a:lvl7pPr>
            <a:lvl8pPr marL="7488616" indent="0">
              <a:buNone/>
              <a:defRPr sz="3744">
                <a:solidFill>
                  <a:schemeClr val="tx1">
                    <a:tint val="75000"/>
                  </a:schemeClr>
                </a:solidFill>
              </a:defRPr>
            </a:lvl8pPr>
            <a:lvl9pPr marL="8558418" indent="0">
              <a:buNone/>
              <a:defRPr sz="37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D553E-81EF-4C3B-A7A6-97E665EA8229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0C561-0BD9-4CCA-8A2C-6629D5B60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358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0997" y="8057261"/>
            <a:ext cx="9093438" cy="1920430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31890" y="8057261"/>
            <a:ext cx="9093438" cy="1920430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D553E-81EF-4C3B-A7A6-97E665EA8229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0C561-0BD9-4CCA-8A2C-6629D5B60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416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84" y="1611459"/>
            <a:ext cx="18454330" cy="5850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87" y="7419688"/>
            <a:ext cx="9051647" cy="3636275"/>
          </a:xfrm>
        </p:spPr>
        <p:txBody>
          <a:bodyPr anchor="b"/>
          <a:lstStyle>
            <a:lvl1pPr marL="0" indent="0">
              <a:buNone/>
              <a:defRPr sz="5616" b="1"/>
            </a:lvl1pPr>
            <a:lvl2pPr marL="1069802" indent="0">
              <a:buNone/>
              <a:defRPr sz="4680" b="1"/>
            </a:lvl2pPr>
            <a:lvl3pPr marL="2139605" indent="0">
              <a:buNone/>
              <a:defRPr sz="4212" b="1"/>
            </a:lvl3pPr>
            <a:lvl4pPr marL="3209407" indent="0">
              <a:buNone/>
              <a:defRPr sz="3744" b="1"/>
            </a:lvl4pPr>
            <a:lvl5pPr marL="4279209" indent="0">
              <a:buNone/>
              <a:defRPr sz="3744" b="1"/>
            </a:lvl5pPr>
            <a:lvl6pPr marL="5349011" indent="0">
              <a:buNone/>
              <a:defRPr sz="3744" b="1"/>
            </a:lvl6pPr>
            <a:lvl7pPr marL="6418814" indent="0">
              <a:buNone/>
              <a:defRPr sz="3744" b="1"/>
            </a:lvl7pPr>
            <a:lvl8pPr marL="7488616" indent="0">
              <a:buNone/>
              <a:defRPr sz="3744" b="1"/>
            </a:lvl8pPr>
            <a:lvl9pPr marL="8558418" indent="0">
              <a:buNone/>
              <a:defRPr sz="374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3787" y="11055963"/>
            <a:ext cx="9051647" cy="1626165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31891" y="7419688"/>
            <a:ext cx="9096225" cy="3636275"/>
          </a:xfrm>
        </p:spPr>
        <p:txBody>
          <a:bodyPr anchor="b"/>
          <a:lstStyle>
            <a:lvl1pPr marL="0" indent="0">
              <a:buNone/>
              <a:defRPr sz="5616" b="1"/>
            </a:lvl1pPr>
            <a:lvl2pPr marL="1069802" indent="0">
              <a:buNone/>
              <a:defRPr sz="4680" b="1"/>
            </a:lvl2pPr>
            <a:lvl3pPr marL="2139605" indent="0">
              <a:buNone/>
              <a:defRPr sz="4212" b="1"/>
            </a:lvl3pPr>
            <a:lvl4pPr marL="3209407" indent="0">
              <a:buNone/>
              <a:defRPr sz="3744" b="1"/>
            </a:lvl4pPr>
            <a:lvl5pPr marL="4279209" indent="0">
              <a:buNone/>
              <a:defRPr sz="3744" b="1"/>
            </a:lvl5pPr>
            <a:lvl6pPr marL="5349011" indent="0">
              <a:buNone/>
              <a:defRPr sz="3744" b="1"/>
            </a:lvl6pPr>
            <a:lvl7pPr marL="6418814" indent="0">
              <a:buNone/>
              <a:defRPr sz="3744" b="1"/>
            </a:lvl7pPr>
            <a:lvl8pPr marL="7488616" indent="0">
              <a:buNone/>
              <a:defRPr sz="3744" b="1"/>
            </a:lvl8pPr>
            <a:lvl9pPr marL="8558418" indent="0">
              <a:buNone/>
              <a:defRPr sz="3744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31891" y="11055963"/>
            <a:ext cx="9096225" cy="1626165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D553E-81EF-4C3B-A7A6-97E665EA8229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0C561-0BD9-4CCA-8A2C-6629D5B60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31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D553E-81EF-4C3B-A7A6-97E665EA8229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0C561-0BD9-4CCA-8A2C-6629D5B60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8866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D553E-81EF-4C3B-A7A6-97E665EA8229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0C561-0BD9-4CCA-8A2C-6629D5B60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047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84" y="2017818"/>
            <a:ext cx="6900872" cy="7062364"/>
          </a:xfrm>
        </p:spPr>
        <p:txBody>
          <a:bodyPr anchor="b"/>
          <a:lstStyle>
            <a:lvl1pPr>
              <a:defRPr sz="748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6225" y="4357934"/>
            <a:ext cx="10831890" cy="21509383"/>
          </a:xfrm>
        </p:spPr>
        <p:txBody>
          <a:bodyPr/>
          <a:lstStyle>
            <a:lvl1pPr>
              <a:defRPr sz="7488"/>
            </a:lvl1pPr>
            <a:lvl2pPr>
              <a:defRPr sz="6552"/>
            </a:lvl2pPr>
            <a:lvl3pPr>
              <a:defRPr sz="5616"/>
            </a:lvl3pPr>
            <a:lvl4pPr>
              <a:defRPr sz="4680"/>
            </a:lvl4pPr>
            <a:lvl5pPr>
              <a:defRPr sz="4680"/>
            </a:lvl5pPr>
            <a:lvl6pPr>
              <a:defRPr sz="4680"/>
            </a:lvl6pPr>
            <a:lvl7pPr>
              <a:defRPr sz="4680"/>
            </a:lvl7pPr>
            <a:lvl8pPr>
              <a:defRPr sz="4680"/>
            </a:lvl8pPr>
            <a:lvl9pPr>
              <a:defRPr sz="468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784" y="9080183"/>
            <a:ext cx="6900872" cy="16822161"/>
          </a:xfrm>
        </p:spPr>
        <p:txBody>
          <a:bodyPr/>
          <a:lstStyle>
            <a:lvl1pPr marL="0" indent="0">
              <a:buNone/>
              <a:defRPr sz="3744"/>
            </a:lvl1pPr>
            <a:lvl2pPr marL="1069802" indent="0">
              <a:buNone/>
              <a:defRPr sz="3276"/>
            </a:lvl2pPr>
            <a:lvl3pPr marL="2139605" indent="0">
              <a:buNone/>
              <a:defRPr sz="2808"/>
            </a:lvl3pPr>
            <a:lvl4pPr marL="3209407" indent="0">
              <a:buNone/>
              <a:defRPr sz="2340"/>
            </a:lvl4pPr>
            <a:lvl5pPr marL="4279209" indent="0">
              <a:buNone/>
              <a:defRPr sz="2340"/>
            </a:lvl5pPr>
            <a:lvl6pPr marL="5349011" indent="0">
              <a:buNone/>
              <a:defRPr sz="2340"/>
            </a:lvl6pPr>
            <a:lvl7pPr marL="6418814" indent="0">
              <a:buNone/>
              <a:defRPr sz="2340"/>
            </a:lvl7pPr>
            <a:lvl8pPr marL="7488616" indent="0">
              <a:buNone/>
              <a:defRPr sz="2340"/>
            </a:lvl8pPr>
            <a:lvl9pPr marL="8558418" indent="0">
              <a:buNone/>
              <a:defRPr sz="234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D553E-81EF-4C3B-A7A6-97E665EA8229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0C561-0BD9-4CCA-8A2C-6629D5B60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075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84" y="2017818"/>
            <a:ext cx="6900872" cy="7062364"/>
          </a:xfrm>
        </p:spPr>
        <p:txBody>
          <a:bodyPr anchor="b"/>
          <a:lstStyle>
            <a:lvl1pPr>
              <a:defRPr sz="748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96225" y="4357934"/>
            <a:ext cx="10831890" cy="21509383"/>
          </a:xfrm>
        </p:spPr>
        <p:txBody>
          <a:bodyPr anchor="t"/>
          <a:lstStyle>
            <a:lvl1pPr marL="0" indent="0">
              <a:buNone/>
              <a:defRPr sz="7488"/>
            </a:lvl1pPr>
            <a:lvl2pPr marL="1069802" indent="0">
              <a:buNone/>
              <a:defRPr sz="6552"/>
            </a:lvl2pPr>
            <a:lvl3pPr marL="2139605" indent="0">
              <a:buNone/>
              <a:defRPr sz="5616"/>
            </a:lvl3pPr>
            <a:lvl4pPr marL="3209407" indent="0">
              <a:buNone/>
              <a:defRPr sz="4680"/>
            </a:lvl4pPr>
            <a:lvl5pPr marL="4279209" indent="0">
              <a:buNone/>
              <a:defRPr sz="4680"/>
            </a:lvl5pPr>
            <a:lvl6pPr marL="5349011" indent="0">
              <a:buNone/>
              <a:defRPr sz="4680"/>
            </a:lvl6pPr>
            <a:lvl7pPr marL="6418814" indent="0">
              <a:buNone/>
              <a:defRPr sz="4680"/>
            </a:lvl7pPr>
            <a:lvl8pPr marL="7488616" indent="0">
              <a:buNone/>
              <a:defRPr sz="4680"/>
            </a:lvl8pPr>
            <a:lvl9pPr marL="8558418" indent="0">
              <a:buNone/>
              <a:defRPr sz="468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784" y="9080183"/>
            <a:ext cx="6900872" cy="16822161"/>
          </a:xfrm>
        </p:spPr>
        <p:txBody>
          <a:bodyPr/>
          <a:lstStyle>
            <a:lvl1pPr marL="0" indent="0">
              <a:buNone/>
              <a:defRPr sz="3744"/>
            </a:lvl1pPr>
            <a:lvl2pPr marL="1069802" indent="0">
              <a:buNone/>
              <a:defRPr sz="3276"/>
            </a:lvl2pPr>
            <a:lvl3pPr marL="2139605" indent="0">
              <a:buNone/>
              <a:defRPr sz="2808"/>
            </a:lvl3pPr>
            <a:lvl4pPr marL="3209407" indent="0">
              <a:buNone/>
              <a:defRPr sz="2340"/>
            </a:lvl4pPr>
            <a:lvl5pPr marL="4279209" indent="0">
              <a:buNone/>
              <a:defRPr sz="2340"/>
            </a:lvl5pPr>
            <a:lvl6pPr marL="5349011" indent="0">
              <a:buNone/>
              <a:defRPr sz="2340"/>
            </a:lvl6pPr>
            <a:lvl7pPr marL="6418814" indent="0">
              <a:buNone/>
              <a:defRPr sz="2340"/>
            </a:lvl7pPr>
            <a:lvl8pPr marL="7488616" indent="0">
              <a:buNone/>
              <a:defRPr sz="2340"/>
            </a:lvl8pPr>
            <a:lvl9pPr marL="8558418" indent="0">
              <a:buNone/>
              <a:defRPr sz="234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D553E-81EF-4C3B-A7A6-97E665EA8229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0C561-0BD9-4CCA-8A2C-6629D5B60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433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998" y="1611459"/>
            <a:ext cx="18454330" cy="5850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998" y="8057261"/>
            <a:ext cx="18454330" cy="192043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997" y="28053287"/>
            <a:ext cx="4814173" cy="16114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D553E-81EF-4C3B-A7A6-97E665EA8229}" type="datetimeFigureOut">
              <a:rPr lang="en-US" smtClean="0"/>
              <a:t>5/23/2019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7533" y="28053287"/>
            <a:ext cx="7221260" cy="16114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11155" y="28053287"/>
            <a:ext cx="4814173" cy="16114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0C561-0BD9-4CCA-8A2C-6629D5B60B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116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139605" rtl="0" eaLnBrk="1" latinLnBrk="0" hangingPunct="1">
        <a:lnSpc>
          <a:spcPct val="90000"/>
        </a:lnSpc>
        <a:spcBef>
          <a:spcPct val="0"/>
        </a:spcBef>
        <a:buNone/>
        <a:defRPr sz="1029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901" indent="-534901" algn="l" defTabSz="2139605" rtl="0" eaLnBrk="1" latinLnBrk="0" hangingPunct="1">
        <a:lnSpc>
          <a:spcPct val="90000"/>
        </a:lnSpc>
        <a:spcBef>
          <a:spcPts val="2340"/>
        </a:spcBef>
        <a:buFont typeface="Arial" panose="020B0604020202020204" pitchFamily="34" charset="0"/>
        <a:buChar char="•"/>
        <a:defRPr sz="6552" kern="1200">
          <a:solidFill>
            <a:schemeClr val="tx1"/>
          </a:solidFill>
          <a:latin typeface="+mn-lt"/>
          <a:ea typeface="+mn-ea"/>
          <a:cs typeface="+mn-cs"/>
        </a:defRPr>
      </a:lvl1pPr>
      <a:lvl2pPr marL="1604703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5616" kern="1200">
          <a:solidFill>
            <a:schemeClr val="tx1"/>
          </a:solidFill>
          <a:latin typeface="+mn-lt"/>
          <a:ea typeface="+mn-ea"/>
          <a:cs typeface="+mn-cs"/>
        </a:defRPr>
      </a:lvl2pPr>
      <a:lvl3pPr marL="2674506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680" kern="1200">
          <a:solidFill>
            <a:schemeClr val="tx1"/>
          </a:solidFill>
          <a:latin typeface="+mn-lt"/>
          <a:ea typeface="+mn-ea"/>
          <a:cs typeface="+mn-cs"/>
        </a:defRPr>
      </a:lvl3pPr>
      <a:lvl4pPr marL="3744308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212" kern="1200">
          <a:solidFill>
            <a:schemeClr val="tx1"/>
          </a:solidFill>
          <a:latin typeface="+mn-lt"/>
          <a:ea typeface="+mn-ea"/>
          <a:cs typeface="+mn-cs"/>
        </a:defRPr>
      </a:lvl4pPr>
      <a:lvl5pPr marL="4814110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212" kern="1200">
          <a:solidFill>
            <a:schemeClr val="tx1"/>
          </a:solidFill>
          <a:latin typeface="+mn-lt"/>
          <a:ea typeface="+mn-ea"/>
          <a:cs typeface="+mn-cs"/>
        </a:defRPr>
      </a:lvl5pPr>
      <a:lvl6pPr marL="5883913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212" kern="1200">
          <a:solidFill>
            <a:schemeClr val="tx1"/>
          </a:solidFill>
          <a:latin typeface="+mn-lt"/>
          <a:ea typeface="+mn-ea"/>
          <a:cs typeface="+mn-cs"/>
        </a:defRPr>
      </a:lvl6pPr>
      <a:lvl7pPr marL="6953715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212" kern="1200">
          <a:solidFill>
            <a:schemeClr val="tx1"/>
          </a:solidFill>
          <a:latin typeface="+mn-lt"/>
          <a:ea typeface="+mn-ea"/>
          <a:cs typeface="+mn-cs"/>
        </a:defRPr>
      </a:lvl7pPr>
      <a:lvl8pPr marL="8023517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212" kern="1200">
          <a:solidFill>
            <a:schemeClr val="tx1"/>
          </a:solidFill>
          <a:latin typeface="+mn-lt"/>
          <a:ea typeface="+mn-ea"/>
          <a:cs typeface="+mn-cs"/>
        </a:defRPr>
      </a:lvl8pPr>
      <a:lvl9pPr marL="9093319" indent="-534901" algn="l" defTabSz="2139605" rtl="0" eaLnBrk="1" latinLnBrk="0" hangingPunct="1">
        <a:lnSpc>
          <a:spcPct val="90000"/>
        </a:lnSpc>
        <a:spcBef>
          <a:spcPts val="1170"/>
        </a:spcBef>
        <a:buFont typeface="Arial" panose="020B0604020202020204" pitchFamily="34" charset="0"/>
        <a:buChar char="•"/>
        <a:defRPr sz="42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1pPr>
      <a:lvl2pPr marL="1069802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2pPr>
      <a:lvl3pPr marL="2139605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3pPr>
      <a:lvl4pPr marL="3209407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4pPr>
      <a:lvl5pPr marL="4279209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5pPr>
      <a:lvl6pPr marL="5349011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6pPr>
      <a:lvl7pPr marL="6418814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7pPr>
      <a:lvl8pPr marL="7488616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8pPr>
      <a:lvl9pPr marL="8558418" algn="l" defTabSz="2139605" rtl="0" eaLnBrk="1" latinLnBrk="0" hangingPunct="1">
        <a:defRPr sz="42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48462" y="214644"/>
            <a:ext cx="1744786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58595B"/>
                </a:solidFill>
              </a:rPr>
              <a:t>Title</a:t>
            </a:r>
          </a:p>
          <a:p>
            <a:pPr algn="ctr"/>
            <a:r>
              <a:rPr lang="en-US" sz="4000" b="1" dirty="0">
                <a:solidFill>
                  <a:srgbClr val="58595B"/>
                </a:solidFill>
              </a:rPr>
              <a:t>Title</a:t>
            </a:r>
          </a:p>
          <a:p>
            <a:pPr algn="ctr"/>
            <a:r>
              <a:rPr lang="en-US" sz="4000" b="1" dirty="0">
                <a:solidFill>
                  <a:srgbClr val="58595B"/>
                </a:solidFill>
              </a:rPr>
              <a:t>Title</a:t>
            </a:r>
          </a:p>
          <a:p>
            <a:pPr algn="ctr"/>
            <a:r>
              <a:rPr lang="en-US" sz="4000" b="1" dirty="0">
                <a:solidFill>
                  <a:srgbClr val="58595B"/>
                </a:solidFill>
              </a:rPr>
              <a:t>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1493"/>
            <a:ext cx="3898064" cy="2719363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42671" y="9720470"/>
            <a:ext cx="1714595" cy="1530369"/>
          </a:xfrm>
          <a:prstGeom prst="roundRect">
            <a:avLst/>
          </a:prstGeom>
          <a:solidFill>
            <a:srgbClr val="C00000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2078177" y="9720470"/>
            <a:ext cx="1714595" cy="1530369"/>
          </a:xfrm>
          <a:prstGeom prst="roundRect">
            <a:avLst/>
          </a:prstGeom>
          <a:solidFill>
            <a:srgbClr val="FFC00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42671" y="11412912"/>
            <a:ext cx="1714595" cy="1530369"/>
          </a:xfrm>
          <a:prstGeom prst="roundRect">
            <a:avLst/>
          </a:prstGeom>
          <a:solidFill>
            <a:srgbClr val="1F497D"/>
          </a:solidFill>
          <a:ln w="76200">
            <a:solidFill>
              <a:srgbClr val="1F49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2078177" y="11412912"/>
            <a:ext cx="1714595" cy="1530369"/>
          </a:xfrm>
          <a:prstGeom prst="roundRect">
            <a:avLst/>
          </a:prstGeom>
          <a:solidFill>
            <a:srgbClr val="76923C"/>
          </a:solidFill>
          <a:ln w="76200">
            <a:solidFill>
              <a:srgbClr val="7692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0" y="-1"/>
            <a:ext cx="3792772" cy="42204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Please replace blue rectangle with presenter's photo!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17308783"/>
            <a:ext cx="394846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rgbClr val="58595B"/>
                </a:solidFill>
              </a:rPr>
              <a:t>Funding:</a:t>
            </a:r>
          </a:p>
          <a:p>
            <a:pPr algn="just"/>
            <a:r>
              <a:rPr lang="en-US" sz="2800" b="1" dirty="0">
                <a:solidFill>
                  <a:srgbClr val="58595B"/>
                </a:solidFill>
              </a:rPr>
              <a:t>Centro de </a:t>
            </a:r>
            <a:r>
              <a:rPr lang="en-US" sz="2800" b="1" dirty="0" err="1">
                <a:solidFill>
                  <a:srgbClr val="58595B"/>
                </a:solidFill>
              </a:rPr>
              <a:t>Química</a:t>
            </a:r>
            <a:r>
              <a:rPr lang="en-US" sz="2800" b="1" dirty="0">
                <a:solidFill>
                  <a:srgbClr val="58595B"/>
                </a:solidFill>
              </a:rPr>
              <a:t> </a:t>
            </a:r>
            <a:r>
              <a:rPr lang="en-US" sz="2800" b="1" dirty="0" err="1">
                <a:solidFill>
                  <a:srgbClr val="58595B"/>
                </a:solidFill>
              </a:rPr>
              <a:t>Estrutural</a:t>
            </a:r>
            <a:r>
              <a:rPr lang="en-US" sz="2800" b="1" dirty="0">
                <a:solidFill>
                  <a:srgbClr val="58595B"/>
                </a:solidFill>
              </a:rPr>
              <a:t> is funded by </a:t>
            </a:r>
            <a:r>
              <a:rPr lang="en-US" sz="2800" b="1" dirty="0" err="1">
                <a:solidFill>
                  <a:srgbClr val="58595B"/>
                </a:solidFill>
              </a:rPr>
              <a:t>Fundação</a:t>
            </a:r>
            <a:r>
              <a:rPr lang="en-US" sz="2800" b="1" dirty="0">
                <a:solidFill>
                  <a:srgbClr val="58595B"/>
                </a:solidFill>
              </a:rPr>
              <a:t> para a </a:t>
            </a:r>
            <a:r>
              <a:rPr lang="en-US" sz="2800" b="1" dirty="0" err="1">
                <a:solidFill>
                  <a:srgbClr val="58595B"/>
                </a:solidFill>
              </a:rPr>
              <a:t>Ciência</a:t>
            </a:r>
            <a:r>
              <a:rPr lang="en-US" sz="2800" b="1" dirty="0">
                <a:solidFill>
                  <a:srgbClr val="58595B"/>
                </a:solidFill>
              </a:rPr>
              <a:t> e </a:t>
            </a:r>
            <a:r>
              <a:rPr lang="en-US" sz="2800" b="1" dirty="0" err="1">
                <a:solidFill>
                  <a:srgbClr val="58595B"/>
                </a:solidFill>
              </a:rPr>
              <a:t>Tecnologia</a:t>
            </a:r>
            <a:r>
              <a:rPr lang="en-US" sz="2800" b="1" dirty="0">
                <a:solidFill>
                  <a:srgbClr val="58595B"/>
                </a:solidFill>
              </a:rPr>
              <a:t> – project UID/QUI/00100/2019.</a:t>
            </a:r>
          </a:p>
          <a:p>
            <a:pPr algn="just"/>
            <a:r>
              <a:rPr lang="en-US" sz="2800" b="1" dirty="0">
                <a:solidFill>
                  <a:srgbClr val="FF0000"/>
                </a:solidFill>
              </a:rPr>
              <a:t>Other sources of funding should go here.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98861" y="2769189"/>
            <a:ext cx="173974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u="sng" dirty="0">
                <a:solidFill>
                  <a:srgbClr val="58595B"/>
                </a:solidFill>
              </a:rPr>
              <a:t>Presenter</a:t>
            </a:r>
            <a:r>
              <a:rPr lang="en-US" sz="3200" b="1" dirty="0">
                <a:solidFill>
                  <a:srgbClr val="58595B"/>
                </a:solidFill>
              </a:rPr>
              <a:t>, Other Authors</a:t>
            </a:r>
          </a:p>
          <a:p>
            <a:pPr algn="ctr"/>
            <a:r>
              <a:rPr lang="en-US" sz="3200" b="1" dirty="0">
                <a:solidFill>
                  <a:srgbClr val="58595B"/>
                </a:solidFill>
              </a:rPr>
              <a:t>Other Authors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13212637"/>
            <a:ext cx="3948462" cy="106717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58595B"/>
                </a:solidFill>
              </a:rPr>
              <a:t> XX ACRONYM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42671" y="13973328"/>
            <a:ext cx="3650101" cy="2955624"/>
            <a:chOff x="14418756" y="4164938"/>
            <a:chExt cx="3650101" cy="2955624"/>
          </a:xfrm>
        </p:grpSpPr>
        <p:cxnSp>
          <p:nvCxnSpPr>
            <p:cNvPr id="29" name="Straight Arrow Connector 28"/>
            <p:cNvCxnSpPr>
              <a:cxnSpLocks/>
            </p:cNvCxnSpPr>
            <p:nvPr/>
          </p:nvCxnSpPr>
          <p:spPr>
            <a:xfrm flipH="1" flipV="1">
              <a:off x="15627807" y="4164938"/>
              <a:ext cx="343713" cy="1870102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ctangle 26"/>
            <p:cNvSpPr/>
            <p:nvPr/>
          </p:nvSpPr>
          <p:spPr>
            <a:xfrm>
              <a:off x="14418756" y="5134504"/>
              <a:ext cx="3650101" cy="1986058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/>
                <a:t>REPLACE WITH YOUR GROUP NUMBER AND ACRONYM!</a:t>
              </a:r>
            </a:p>
          </p:txBody>
        </p:sp>
      </p:grpSp>
      <p:cxnSp>
        <p:nvCxnSpPr>
          <p:cNvPr id="12" name="Conexão reta 11">
            <a:extLst>
              <a:ext uri="{FF2B5EF4-FFF2-40B4-BE49-F238E27FC236}">
                <a16:creationId xmlns:a16="http://schemas.microsoft.com/office/drawing/2014/main" id="{A8F90BCD-764E-4D53-9215-43687122AA71}"/>
              </a:ext>
            </a:extLst>
          </p:cNvPr>
          <p:cNvCxnSpPr/>
          <p:nvPr/>
        </p:nvCxnSpPr>
        <p:spPr>
          <a:xfrm>
            <a:off x="3948462" y="-1"/>
            <a:ext cx="0" cy="302672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6">
            <a:extLst>
              <a:ext uri="{FF2B5EF4-FFF2-40B4-BE49-F238E27FC236}">
                <a16:creationId xmlns:a16="http://schemas.microsoft.com/office/drawing/2014/main" id="{5B5D1659-5F36-4130-8618-4045EF33B609}"/>
              </a:ext>
            </a:extLst>
          </p:cNvPr>
          <p:cNvSpPr txBox="1"/>
          <p:nvPr/>
        </p:nvSpPr>
        <p:spPr>
          <a:xfrm>
            <a:off x="142671" y="23366727"/>
            <a:ext cx="396148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rgbClr val="58595B"/>
                </a:solidFill>
              </a:rPr>
              <a:t>References:</a:t>
            </a:r>
          </a:p>
          <a:p>
            <a:pPr algn="just"/>
            <a:endParaRPr lang="en-US" sz="2800" b="1" dirty="0">
              <a:solidFill>
                <a:srgbClr val="58595B"/>
              </a:solidFill>
            </a:endParaRPr>
          </a:p>
          <a:p>
            <a:pPr algn="just"/>
            <a:r>
              <a:rPr lang="en-US" sz="2800" b="1" dirty="0" err="1">
                <a:solidFill>
                  <a:srgbClr val="58595B"/>
                </a:solidFill>
              </a:rPr>
              <a:t>Dxmxcnvlkcn</a:t>
            </a:r>
            <a:endParaRPr lang="en-US" sz="2800" b="1" dirty="0">
              <a:solidFill>
                <a:srgbClr val="58595B"/>
              </a:solidFill>
            </a:endParaRPr>
          </a:p>
          <a:p>
            <a:pPr algn="just"/>
            <a:endParaRPr lang="en-US" sz="2800" b="1" dirty="0">
              <a:solidFill>
                <a:srgbClr val="58595B"/>
              </a:solidFill>
            </a:endParaRPr>
          </a:p>
          <a:p>
            <a:pPr algn="just"/>
            <a:r>
              <a:rPr lang="en-US" sz="2800" b="1" dirty="0" err="1">
                <a:solidFill>
                  <a:srgbClr val="58595B"/>
                </a:solidFill>
              </a:rPr>
              <a:t>Cvmçxcmvçlcmx</a:t>
            </a:r>
            <a:endParaRPr lang="en-US" sz="2800" b="1" dirty="0">
              <a:solidFill>
                <a:srgbClr val="58595B"/>
              </a:solidFill>
            </a:endParaRPr>
          </a:p>
          <a:p>
            <a:pPr algn="just"/>
            <a:endParaRPr lang="en-US" sz="2800" b="1" dirty="0">
              <a:solidFill>
                <a:srgbClr val="58595B"/>
              </a:solidFill>
            </a:endParaRPr>
          </a:p>
          <a:p>
            <a:pPr algn="just"/>
            <a:r>
              <a:rPr lang="en-US" sz="2800" b="1" dirty="0" err="1">
                <a:solidFill>
                  <a:srgbClr val="58595B"/>
                </a:solidFill>
              </a:rPr>
              <a:t>Klxm</a:t>
            </a:r>
            <a:r>
              <a:rPr lang="en-US" sz="2800" b="1" dirty="0">
                <a:solidFill>
                  <a:srgbClr val="58595B"/>
                </a:solidFill>
              </a:rPr>
              <a:t> </a:t>
            </a:r>
            <a:r>
              <a:rPr lang="en-US" sz="2800" b="1" dirty="0" err="1">
                <a:solidFill>
                  <a:srgbClr val="58595B"/>
                </a:solidFill>
              </a:rPr>
              <a:t>lcxnvlcxvç</a:t>
            </a:r>
            <a:endParaRPr lang="en-US" sz="2800" b="1">
              <a:solidFill>
                <a:srgbClr val="58595B"/>
              </a:solidFill>
            </a:endParaRPr>
          </a:p>
          <a:p>
            <a:pPr algn="just"/>
            <a:endParaRPr lang="en-US" sz="2800" b="1" dirty="0">
              <a:solidFill>
                <a:srgbClr val="5859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758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62</Words>
  <Application>Microsoft Office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GCJ</dc:creator>
  <cp:lastModifiedBy>Gonçalo Justino</cp:lastModifiedBy>
  <cp:revision>10</cp:revision>
  <dcterms:created xsi:type="dcterms:W3CDTF">2019-05-15T14:49:24Z</dcterms:created>
  <dcterms:modified xsi:type="dcterms:W3CDTF">2019-05-23T10:14:38Z</dcterms:modified>
</cp:coreProperties>
</file>